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60" r:id="rId6"/>
    <p:sldId id="259" r:id="rId7"/>
    <p:sldId id="261" r:id="rId8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3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56EEC-FC01-614D-B8DC-75E4392E71E0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13648-952D-2241-B9BF-51A593F9AB2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4733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dirty="0" smtClean="0"/>
              <a:t>litterära målningar med exakta bilder som inbegriper poetiska idéer, vilka antyder en mystisk och okänd närvaro, eller tilldragelse av mer än det som är synligt</a:t>
            </a:r>
            <a:endParaRPr lang="sv-SE" sz="12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3648-952D-2241-B9BF-51A593F9AB2C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3174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En inriktning</a:t>
            </a:r>
            <a:r>
              <a:rPr lang="sv-SE" baseline="0" dirty="0" smtClean="0"/>
              <a:t> inom konsten som oftast avbildas som en drömvärld</a:t>
            </a:r>
          </a:p>
          <a:p>
            <a:r>
              <a:rPr lang="sv-SE" baseline="0" dirty="0" smtClean="0"/>
              <a:t>Tavla av Joan Miró ”The farm”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3648-952D-2241-B9BF-51A593F9AB2C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1451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Bakgrund: vattenfärg, svamp</a:t>
            </a:r>
          </a:p>
          <a:p>
            <a:r>
              <a:rPr lang="sv-SE" dirty="0" smtClean="0"/>
              <a:t>Pipan: vattenfärg (skuggning)</a:t>
            </a:r>
          </a:p>
          <a:p>
            <a:r>
              <a:rPr lang="sv-SE" dirty="0" smtClean="0"/>
              <a:t>Kulor: flaskfärg (baksida av penna)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13648-952D-2241-B9BF-51A593F9AB2C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789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702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32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1148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475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558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1678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130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8067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78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825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348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B90F6-8A6D-6449-B536-2FFE581C3D5D}" type="datetimeFigureOut">
              <a:rPr lang="sv-SE" smtClean="0"/>
              <a:t>2013-03-15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D5108-6D5E-834B-8361-D3F3CAD44DDF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369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v.wikipedia.org/wiki/Ren%C3%A9_Magritte" TargetMode="External"/><Relationship Id="rId4" Type="http://schemas.openxmlformats.org/officeDocument/2006/relationships/hyperlink" Target="http://www.ne.se/enkel/surrealis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Ceci_n'est_pas_une_pip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382642"/>
            <a:ext cx="7772400" cy="1470025"/>
          </a:xfrm>
        </p:spPr>
        <p:txBody>
          <a:bodyPr/>
          <a:lstStyle/>
          <a:p>
            <a:r>
              <a:rPr lang="sv-SE" dirty="0"/>
              <a:t>C</a:t>
            </a:r>
            <a:r>
              <a:rPr lang="sv-SE" dirty="0" smtClean="0"/>
              <a:t>eci n'est pas une pipe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414726"/>
            <a:ext cx="6400800" cy="1752600"/>
          </a:xfrm>
        </p:spPr>
        <p:txBody>
          <a:bodyPr/>
          <a:lstStyle/>
          <a:p>
            <a:r>
              <a:rPr lang="sv-SE" dirty="0" smtClean="0"/>
              <a:t>René Magritte</a:t>
            </a:r>
            <a:endParaRPr lang="sv-SE" dirty="0"/>
          </a:p>
        </p:txBody>
      </p:sp>
      <p:pic>
        <p:nvPicPr>
          <p:cNvPr id="4" name="Bildobjekt 3" descr="Magritte-La-trahison-de-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989" y="2275872"/>
            <a:ext cx="5867400" cy="405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322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René Françios Ghislain Magritte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smtClean="0"/>
              <a:t>21 november 1898 </a:t>
            </a:r>
            <a:r>
              <a:rPr lang="sv-SE" sz="2800" dirty="0" err="1" smtClean="0"/>
              <a:t>Lessines</a:t>
            </a:r>
            <a:r>
              <a:rPr lang="sv-SE" sz="2800" dirty="0"/>
              <a:t> </a:t>
            </a:r>
            <a:r>
              <a:rPr lang="sv-SE" sz="2800" dirty="0" smtClean="0"/>
              <a:t>– 15 augusti 1967 Bryssel (68år)</a:t>
            </a:r>
          </a:p>
          <a:p>
            <a:r>
              <a:rPr lang="sv-SE" sz="2800" dirty="0" smtClean="0"/>
              <a:t>Surrealismen </a:t>
            </a:r>
          </a:p>
          <a:p>
            <a:r>
              <a:rPr lang="sv-SE" sz="2800" dirty="0" smtClean="0"/>
              <a:t>Personlig stil</a:t>
            </a:r>
          </a:p>
          <a:p>
            <a:r>
              <a:rPr lang="sv-SE" sz="2800" dirty="0" smtClean="0"/>
              <a:t>2:a världskriget</a:t>
            </a:r>
          </a:p>
        </p:txBody>
      </p:sp>
      <p:pic>
        <p:nvPicPr>
          <p:cNvPr id="4" name="Bildobjekt 3" descr="593px-Wolleh_magrit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180" y="2727410"/>
            <a:ext cx="4042320" cy="408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17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Surrealism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Drömvärld</a:t>
            </a:r>
          </a:p>
          <a:p>
            <a:r>
              <a:rPr lang="sv-SE" dirty="0" smtClean="0"/>
              <a:t>Kan vid första anblick se verklig ut</a:t>
            </a:r>
          </a:p>
          <a:p>
            <a:r>
              <a:rPr lang="sv-SE" dirty="0" smtClean="0"/>
              <a:t>Joan Miró, Salvador Dalí, Halmstadgruppen</a:t>
            </a:r>
          </a:p>
          <a:p>
            <a:endParaRPr lang="sv-SE" dirty="0"/>
          </a:p>
        </p:txBody>
      </p:sp>
      <p:pic>
        <p:nvPicPr>
          <p:cNvPr id="4" name="Bildobjekt 3" descr="the-farm-19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47" y="3386666"/>
            <a:ext cx="3385610" cy="303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7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Ceci</a:t>
            </a:r>
            <a:r>
              <a:rPr lang="sv-SE" dirty="0"/>
              <a:t> </a:t>
            </a:r>
            <a:r>
              <a:rPr lang="sv-SE" dirty="0" err="1"/>
              <a:t>n'est</a:t>
            </a:r>
            <a:r>
              <a:rPr lang="sv-SE" dirty="0"/>
              <a:t> </a:t>
            </a:r>
            <a:r>
              <a:rPr lang="sv-SE" dirty="0" err="1"/>
              <a:t>pas</a:t>
            </a:r>
            <a:r>
              <a:rPr lang="sv-SE" dirty="0"/>
              <a:t> </a:t>
            </a:r>
            <a:r>
              <a:rPr lang="sv-SE" dirty="0" err="1"/>
              <a:t>une</a:t>
            </a:r>
            <a:r>
              <a:rPr lang="sv-SE" dirty="0"/>
              <a:t> </a:t>
            </a:r>
            <a:r>
              <a:rPr lang="sv-SE" dirty="0" err="1" smtClean="0"/>
              <a:t>pipe</a:t>
            </a:r>
            <a:endParaRPr lang="sv-SE" sz="2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smtClean="0"/>
              <a:t>1928-1929</a:t>
            </a:r>
          </a:p>
          <a:p>
            <a:r>
              <a:rPr lang="sv-SE" sz="2800" dirty="0" smtClean="0"/>
              <a:t>Olja på duk</a:t>
            </a:r>
          </a:p>
          <a:p>
            <a:r>
              <a:rPr lang="sv-SE" sz="2800" dirty="0" smtClean="0"/>
              <a:t>”Detta är ingen pipa”</a:t>
            </a:r>
          </a:p>
          <a:p>
            <a:r>
              <a:rPr lang="sv-SE" sz="2800" dirty="0" smtClean="0"/>
              <a:t>Los Angeles County Museum </a:t>
            </a:r>
            <a:r>
              <a:rPr lang="sv-SE" sz="2800" dirty="0" err="1" smtClean="0"/>
              <a:t>of</a:t>
            </a:r>
            <a:r>
              <a:rPr lang="sv-SE" sz="2800" dirty="0" smtClean="0"/>
              <a:t> Art</a:t>
            </a:r>
            <a:endParaRPr lang="sv-SE" sz="2800" dirty="0"/>
          </a:p>
        </p:txBody>
      </p:sp>
      <p:pic>
        <p:nvPicPr>
          <p:cNvPr id="5" name="Bildobjekt 4" descr="6723673579_b799986eee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886" y="3615844"/>
            <a:ext cx="4583542" cy="305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67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Min tolkning</a:t>
            </a:r>
            <a:endParaRPr lang="sv-SE" dirty="0"/>
          </a:p>
        </p:txBody>
      </p:sp>
      <p:pic>
        <p:nvPicPr>
          <p:cNvPr id="4" name="Platshållare för innehåll 3" descr="image_1361297380735805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r="2201" b="13336"/>
          <a:stretch/>
        </p:blipFill>
        <p:spPr>
          <a:xfrm>
            <a:off x="1148426" y="2061091"/>
            <a:ext cx="7049760" cy="3964355"/>
          </a:xfrm>
        </p:spPr>
      </p:pic>
    </p:spTree>
    <p:extLst>
      <p:ext uri="{BB962C8B-B14F-4D97-AF65-F5344CB8AC3E}">
        <p14:creationId xmlns:p14="http://schemas.microsoft.com/office/powerpoint/2010/main" val="2253694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Källor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800" dirty="0">
                <a:hlinkClick r:id="rId2"/>
              </a:rPr>
              <a:t>http://en.wikipedia.org/wiki/Ceci_n%</a:t>
            </a:r>
            <a:r>
              <a:rPr lang="sv-SE" sz="2800" dirty="0" smtClean="0">
                <a:hlinkClick r:id="rId2"/>
              </a:rPr>
              <a:t>27est_pas_une_pipe</a:t>
            </a:r>
            <a:endParaRPr lang="sv-SE" sz="2800" dirty="0" smtClean="0"/>
          </a:p>
          <a:p>
            <a:r>
              <a:rPr lang="sv-SE" sz="2800" dirty="0">
                <a:hlinkClick r:id="rId3"/>
              </a:rPr>
              <a:t>http://sv.wikipedia.org/wiki/Ren%C3%</a:t>
            </a:r>
            <a:r>
              <a:rPr lang="sv-SE" sz="2800" dirty="0" smtClean="0">
                <a:hlinkClick r:id="rId3"/>
              </a:rPr>
              <a:t>A9_Magritte</a:t>
            </a:r>
            <a:endParaRPr lang="sv-SE" sz="2800" dirty="0" smtClean="0"/>
          </a:p>
          <a:p>
            <a:r>
              <a:rPr lang="sv-SE" dirty="0">
                <a:hlinkClick r:id="rId3"/>
              </a:rPr>
              <a:t>http://sv.wikipedia.org/wiki/Ren%C3%</a:t>
            </a:r>
            <a:r>
              <a:rPr lang="sv-SE" dirty="0" smtClean="0">
                <a:hlinkClick r:id="rId3"/>
              </a:rPr>
              <a:t>A9_Magritte</a:t>
            </a:r>
            <a:endParaRPr lang="sv-SE" dirty="0" smtClean="0"/>
          </a:p>
          <a:p>
            <a:r>
              <a:rPr lang="sv-SE" dirty="0">
                <a:hlinkClick r:id="rId4"/>
              </a:rPr>
              <a:t>http://www.ne.se/enkel/</a:t>
            </a:r>
            <a:r>
              <a:rPr lang="sv-SE" dirty="0" smtClean="0">
                <a:hlinkClick r:id="rId4"/>
              </a:rPr>
              <a:t>surrealism</a:t>
            </a: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3895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715978" y="2674975"/>
            <a:ext cx="559381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/>
              <a:t>Hanna Ivarsson, Klass 9, VT-13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233069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10647</TotalTime>
  <Words>194</Words>
  <Application>Microsoft Macintosh PowerPoint</Application>
  <PresentationFormat>Bildspel på skärmen (4:3)</PresentationFormat>
  <Paragraphs>32</Paragraphs>
  <Slides>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8" baseType="lpstr">
      <vt:lpstr>Office-tema</vt:lpstr>
      <vt:lpstr>Ceci n'est pas une pipe</vt:lpstr>
      <vt:lpstr>René Françios Ghislain Magritte</vt:lpstr>
      <vt:lpstr>Surrealism </vt:lpstr>
      <vt:lpstr>Ceci n'est pas une pipe</vt:lpstr>
      <vt:lpstr>Min tolkning</vt:lpstr>
      <vt:lpstr>Källor</vt:lpstr>
      <vt:lpstr>PowerPoint-presentation</vt:lpstr>
    </vt:vector>
  </TitlesOfParts>
  <Company>Hannaivarsson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Ceci n'est pas une pipe</dc:title>
  <dc:creator>Hanna Ivarsson</dc:creator>
  <cp:lastModifiedBy>Hanna Ivarsson</cp:lastModifiedBy>
  <cp:revision>11</cp:revision>
  <dcterms:created xsi:type="dcterms:W3CDTF">2013-02-15T13:20:50Z</dcterms:created>
  <dcterms:modified xsi:type="dcterms:W3CDTF">2013-03-15T13:20:36Z</dcterms:modified>
</cp:coreProperties>
</file>